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66" r:id="rId3"/>
    <p:sldId id="272" r:id="rId4"/>
    <p:sldId id="280" r:id="rId5"/>
    <p:sldId id="286" r:id="rId6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CF5E1-1017-3CB6-5B17-2B65DCAE6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B913F9-10A7-FAD5-BEEF-E715A11968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619C0-8E99-0F84-8DA5-5ADC7419BA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8D617-F91A-4BED-8528-7071F009638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1223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BF3544-FE89-E15F-A751-B394E0FB4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36E804-6EF2-64E3-2093-480705BD5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24AD06-788E-21A7-2B4E-A6ED636DF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7A3EF2-11B2-4246-8001-7FE189A7CBE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94979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E81F58-5B7A-9E2A-102A-E578AE865D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C6DFEF-31CB-4254-F1BB-006E566381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FCB3BD-513A-482B-E10C-DF3B7B420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4859F2-6DFF-4C81-B90D-7CF3FAE2813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2531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6BFECF-BA88-0F6B-C96C-4713A15BEC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CECCF9-A934-8256-27E1-7D857180DE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5178BB-114D-EE95-52AE-F03D7635A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A38A56-3384-4151-9EDF-2D2F4F6F748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39287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3368D9-68AB-B470-C1CF-138D287BEF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39B629-0E42-77DF-0BDA-90287E233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9BDA9D-B5A7-7FBA-3EF2-7B24A7140D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627A65-6931-49CD-92B4-ABDC6CECFB4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26664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BB6A9B7-BBD7-A149-4715-E2284062D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16155F4-0B37-5253-77B2-A18322AFC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4D20992-C6AB-CA16-6539-C48C2398F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22B64-394C-4401-BB1E-9138F5A4A40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68762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77F0529-1EF3-C41F-D0E7-C92F740C1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B486235-9AF6-5C14-4EB8-28349F7B91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EDA4E95-F873-5E32-D55A-7F898CCF74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35FC0-4A6A-4125-9210-97482ADC614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68846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E658721-CC02-E1A6-29E2-958BC2671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4F60EFB-EDD1-B452-6821-FF29E651A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3278EA9-56DA-5CF6-5CC1-0DEBA00CE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9849C-85BD-4C82-A1C4-F32975BFD3C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22956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2BB4033-6398-B5CA-A128-856A5070DC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43D478F-CA38-F237-A077-B196C8708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B0001B3-67D1-ADA8-3AA2-3C7097500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454A0-2E70-41ED-8728-41C5FA0B788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62913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E03CE8D-544F-A10C-4CEE-0039B48DF3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055CC08-BC62-C5F0-AB95-98A7B45A5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ADAC312-34CC-E8B1-4BCB-0805FEE98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8BCA2-A881-4909-A5D9-FE090DBDC3A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615885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999126C-53BE-D8DC-6E1B-2F459F1B3B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26D1EF5-60C1-C825-B9E0-19D114369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33BA6D4-5729-48EE-57CC-053153B92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A5E25-8B9E-4944-B477-DE51324EA2E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57289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8F7A0E53-AA4F-CF68-F530-205FBF18EC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E394736D-73B2-8645-D569-250F6AC287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682BC-5039-D7F2-33CF-C5E48C8275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0613B3-8101-1EDB-6CEE-31A5CBA9BF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609DD0-55B8-0DA6-F2F5-B75B179BA2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6D9EAEF-D29D-4B30-AE7E-EBCABD9A4F5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322AA547-8100-1FC2-0019-6C37144421CA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1808584"/>
            <a:ext cx="10363200" cy="3240831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Not all the blood of beasts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On Jewish altars slain,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Could give the guilty conscience peace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Or wash away our stain.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FDC8B73C-81AA-A48F-CF14-891C5C6711D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95325" y="1701205"/>
            <a:ext cx="10801350" cy="3455590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000" dirty="0"/>
              <a:t>Verse 2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But Christ, the heavenly Lamb,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Takes all our sins away,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A sacrifice of nobler name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And richer blood than they.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7F97B77D-7487-9DEC-E732-7A0C8F3082D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11225" y="1880939"/>
            <a:ext cx="10369550" cy="3096121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000" dirty="0"/>
              <a:t>Verse 3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My faith would lay her hand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On that meek head of thine,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While as a penitent I stand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And here confess my sin.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72646EA3-1854-17AF-8F05-722052D7C24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7556" y="1844935"/>
            <a:ext cx="10656888" cy="3168129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2000" dirty="0">
                <a:solidFill>
                  <a:srgbClr val="FFFFFF"/>
                </a:solidFill>
              </a:rPr>
              <a:t>Verse 4</a:t>
            </a:r>
            <a:endParaRPr lang="en-AU" altLang="en-US" sz="4800" dirty="0"/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My soul looks back to see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The burden thou didst bear,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When hanging on the </a:t>
            </a:r>
            <a:r>
              <a:rPr lang="en-AU" altLang="en-US" sz="4000" dirty="0" err="1"/>
              <a:t>accursèd</a:t>
            </a:r>
            <a:r>
              <a:rPr lang="en-AU" altLang="en-US" sz="4000" dirty="0"/>
              <a:t> tree,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And knows her guilt was there.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0CA27A5E-958D-42A0-6E68-57B4456968C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55117" y="1737209"/>
            <a:ext cx="10081765" cy="3383582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2000" dirty="0">
                <a:solidFill>
                  <a:srgbClr val="FFFFFF"/>
                </a:solidFill>
              </a:rPr>
              <a:t>Verse 5</a:t>
            </a:r>
            <a:endParaRPr lang="en-AU" altLang="en-US" sz="4800" dirty="0"/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Believing, we rejoice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To feel the curse remove;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We bless the Lamb with cheerful voice,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And sing his dying love.</a:t>
            </a:r>
            <a:endParaRPr lang="en-AU" altLang="en-US" sz="1800" dirty="0"/>
          </a:p>
        </p:txBody>
      </p:sp>
      <p:sp>
        <p:nvSpPr>
          <p:cNvPr id="6147" name="Rectangle 5">
            <a:extLst>
              <a:ext uri="{FF2B5EF4-FFF2-40B4-BE49-F238E27FC236}">
                <a16:creationId xmlns:a16="http://schemas.microsoft.com/office/drawing/2014/main" id="{B5301166-0443-266B-8B2A-9C259F4E1C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589588"/>
            <a:ext cx="6096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200">
                <a:latin typeface="akagi_probook"/>
              </a:rPr>
              <a:t>CCLI Song # 2808147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200">
                <a:latin typeface="akagi_probook"/>
              </a:rPr>
              <a:t>Isaac Watts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200">
                <a:latin typeface="akagi_probook"/>
              </a:rPr>
              <a:t>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200" i="1">
                <a:latin typeface="akagi_probook"/>
              </a:rPr>
              <a:t>For use solely with the SongSelect® </a:t>
            </a:r>
            <a:r>
              <a:rPr lang="en-AU" altLang="en-US" sz="1200" i="1">
                <a:latin typeface="akagi_probook"/>
                <a:hlinkClick r:id="rId2"/>
              </a:rPr>
              <a:t>Terms of Use</a:t>
            </a:r>
            <a:r>
              <a:rPr lang="en-AU" altLang="en-US" sz="1200" i="1">
                <a:latin typeface="akagi_probook"/>
              </a:rPr>
              <a:t>. All rights reserved. </a:t>
            </a:r>
            <a:r>
              <a:rPr lang="en-AU" altLang="en-US" sz="1200" i="1">
                <a:latin typeface="akagi_probook"/>
                <a:hlinkClick r:id="rId3"/>
              </a:rPr>
              <a:t>www.ccli.com</a:t>
            </a:r>
            <a:endParaRPr lang="en-AU" altLang="en-US" sz="1200" i="1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2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163</Words>
  <Application>Microsoft Office PowerPoint</Application>
  <PresentationFormat>Widescreen</PresentationFormat>
  <Paragraphs>30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120. Not All the Blood of Beasts</dc:title>
  <dc:creator>E. Langley Smith</dc:creator>
  <cp:lastModifiedBy>Narelle Wheaton</cp:lastModifiedBy>
  <cp:revision>4</cp:revision>
  <dcterms:created xsi:type="dcterms:W3CDTF">2001-02-23T02:47:26Z</dcterms:created>
  <dcterms:modified xsi:type="dcterms:W3CDTF">2023-06-12T04:11:59Z</dcterms:modified>
</cp:coreProperties>
</file>